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93"/>
    <a:srgbClr val="EED929"/>
    <a:srgbClr val="E9DE55"/>
    <a:srgbClr val="FFD579"/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648"/>
  </p:normalViewPr>
  <p:slideViewPr>
    <p:cSldViewPr snapToGrid="0">
      <p:cViewPr varScale="1">
        <p:scale>
          <a:sx n="106" d="100"/>
          <a:sy n="106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A1BB59-86FA-9692-846C-569F2A47AD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18BDF68-7911-8A60-F355-E0021804C6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9D62715-75F2-FBCF-51A7-A0C2E2A9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F77C7BC-3948-82B7-2309-0BE9B8F2E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C508FB1-C941-FAB5-2C35-4E7916370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961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37FA07-739F-77EE-6DD2-2322E9351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F962F7F-DD1D-A4F1-E6D1-0694A83135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BA423A-F04C-A780-2CDD-35B69AD7E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BC787A-16C6-84D1-A896-401D81733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1A32D6-A388-6C9D-A53D-97D8968AE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348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D0365D2-CDB0-5766-DEE0-4E8F9B1E6E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B956728-4D90-6475-4A23-3EEEC445C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E7E9E9-B721-B07F-9DA6-3A2735806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39AFACF-4301-8218-980F-268672C53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F05583-F657-2A7D-7B5C-8698C2B1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0621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8A0A12-B0F1-1DC9-09C7-15D79BB34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4AC6EBE-A780-70E6-6C4D-708C1FFAE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2AB902B-F4EC-F743-E3DE-51D0DC2DE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2ED96F-409B-60C2-387D-13CCD69F4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20D7717-2875-95F0-10E1-3232781BD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5113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A475BE-7CD0-A95F-E6B0-FE5C5BC8C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6444ED6-4B0F-C093-5569-67081E59A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41D6F9B-0888-F002-CD27-F73EE990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70CA02A-DD1E-FE1D-CB2F-AC952C3B6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D4E33D9-8949-09C1-BCBB-7E5668460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6272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BC8C5-DA79-384D-A8E8-C478E7D6C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2EA3821-0AD6-1C62-692D-83D274BD1F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E13BAEA-64A8-1FBD-BDA4-DC84C0D0F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B34D0E6-630E-5F5C-000C-ABAE775AF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0A2B022-0507-6412-E95C-B3FD33464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460F767-16AC-E19D-10FC-C3C66DDA8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8871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B960A3-B0B0-E9DD-EDE7-0A0FCF12E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CBDBE2C-FAD5-D964-450B-FF14B23DA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CE0E4C5-5D0A-812F-B287-54382FC7C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27966A1-1A90-ADEE-6E3E-B22C15C3E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D6FCC80-32E3-C1BF-5EAD-2F74043DFE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E785BC4-1900-003C-69BA-11F63F42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1A21A90-F57C-D83E-7983-66AD15BC7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D15538C-94E0-0F3F-3FDC-78A24ECB2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5037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6FEFF6-BC6E-7D29-E43C-9E0F86E5C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550B9DE-BA5E-7826-2522-6FE8FED9A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04E78A3-6E1F-121F-A5D8-A7D56213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17AD508-C627-72A6-626D-9382CDA4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8777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897677C-3C25-6532-C882-29A66BC58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8A8120B-B47B-B999-11FB-5825D489E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0EFFFF1-FC5D-93D6-0BA0-5C07DFBA8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3888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5B4DCB-37E7-6802-6F42-962EBBF3A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484D9DC-D22C-2E32-945C-2B425B499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12A68D1-16AE-FBF7-C4F3-1B544669B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F66FD96-5C4F-9C64-C562-781DE3B82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DB0D036-36B5-FFBE-70CB-17FE8681C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35F5097-1FC0-4F76-1E29-2582080D8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4118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3926B4-C0C2-C4D6-D107-8F7E7A510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82BD1BD-5439-1F3F-A6FC-A66DB2765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9097D28-CABD-1E02-3674-946A99281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6F8EB7-4AA3-3661-31B5-65E5481C7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B76686C-F1CD-C670-40AE-F34BBC31F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8255C7-B4FA-254E-CE5A-DFD0B1B8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299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B3B04C9-04A3-B8E5-1E15-0B1C8B53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86EB2D7-55F7-B6A1-E224-E5A86D6BD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17700B-7B02-D297-AD79-50F65ED24A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9B16C1-607E-7443-8347-F23C69BFE141}" type="datetimeFigureOut">
              <a:rPr lang="it-IT" smtClean="0"/>
              <a:t>06/09/2024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90D0CE2-088C-47D5-9341-A48583B7AD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68A4F4-DCCA-9558-31C0-34B8873072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BDFD2B-49FF-B846-A212-C844CC9486B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777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 descr="Immagine che contiene testo, mappa, Elementi grafici, World&#10;&#10;Descrizione generata automaticamente">
            <a:extLst>
              <a:ext uri="{FF2B5EF4-FFF2-40B4-BE49-F238E27FC236}">
                <a16:creationId xmlns:a16="http://schemas.microsoft.com/office/drawing/2014/main" id="{20888F74-735F-A413-D548-E901CC9CC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956" y="692761"/>
            <a:ext cx="7428087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FFC2A27-039A-6EF5-87F4-8D45A672F259}"/>
              </a:ext>
            </a:extLst>
          </p:cNvPr>
          <p:cNvSpPr txBox="1"/>
          <p:nvPr/>
        </p:nvSpPr>
        <p:spPr>
          <a:xfrm>
            <a:off x="4086225" y="5095187"/>
            <a:ext cx="5723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>
                <a:solidFill>
                  <a:srgbClr val="EED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 Group</a:t>
            </a:r>
          </a:p>
        </p:txBody>
      </p:sp>
    </p:spTree>
    <p:extLst>
      <p:ext uri="{BB962C8B-B14F-4D97-AF65-F5344CB8AC3E}">
        <p14:creationId xmlns:p14="http://schemas.microsoft.com/office/powerpoint/2010/main" val="872740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4F519AE-DA3F-34D0-3B55-CF5599FC3014}"/>
              </a:ext>
            </a:extLst>
          </p:cNvPr>
          <p:cNvSpPr txBox="1"/>
          <p:nvPr/>
        </p:nvSpPr>
        <p:spPr>
          <a:xfrm>
            <a:off x="1271588" y="814388"/>
            <a:ext cx="944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solidFill>
                  <a:srgbClr val="0070C0"/>
                </a:solidFill>
              </a:rPr>
              <a:t>GDPR TECHNICAL GROUP</a:t>
            </a:r>
            <a:endParaRPr lang="it-IT" sz="2800" b="1" dirty="0">
              <a:solidFill>
                <a:srgbClr val="0070C0"/>
              </a:solidFill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73117C7-B82A-7A04-8AAE-9C4D0DDC581A}"/>
              </a:ext>
            </a:extLst>
          </p:cNvPr>
          <p:cNvSpPr txBox="1"/>
          <p:nvPr/>
        </p:nvSpPr>
        <p:spPr>
          <a:xfrm>
            <a:off x="1271588" y="1643063"/>
            <a:ext cx="94440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Members: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i="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Arie Barsky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i="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Martin </a:t>
            </a:r>
            <a:r>
              <a:rPr lang="en-GB" sz="180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Šimunek</a:t>
            </a:r>
            <a:endParaRPr lang="en-GB" sz="1800" i="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800" i="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Riccardo Pasolini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3 meetings in 2024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The purpose is: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give support to members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prepare templates documents for members to be compliant with GDPR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To do that, we have prepared a Questionnaire that will be circulate soon to all members</a:t>
            </a: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953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5F6B453-BE06-C488-10FE-A4A3697BE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533" y="0"/>
            <a:ext cx="9772130" cy="690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84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05406E14-BCDF-E45C-92AF-E183289E6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532" y="0"/>
            <a:ext cx="9214917" cy="651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24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94AC7229-E892-9CAB-CC79-13D5456B075E}"/>
              </a:ext>
            </a:extLst>
          </p:cNvPr>
          <p:cNvSpPr txBox="1"/>
          <p:nvPr/>
        </p:nvSpPr>
        <p:spPr>
          <a:xfrm>
            <a:off x="2428875" y="1128712"/>
            <a:ext cx="7800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We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be happy </a:t>
            </a:r>
            <a:r>
              <a:rPr lang="it-IT" sz="24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someone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400" b="1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wanted</a:t>
            </a:r>
            <a:r>
              <a:rPr lang="it-IT" sz="2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to join the</a:t>
            </a:r>
          </a:p>
        </p:txBody>
      </p:sp>
      <p:pic>
        <p:nvPicPr>
          <p:cNvPr id="7" name="Immagine 6" descr="Immagine che contiene Elementi grafici, Carattere, schermata, simbolo&#10;&#10;Descrizione generata automaticamente">
            <a:extLst>
              <a:ext uri="{FF2B5EF4-FFF2-40B4-BE49-F238E27FC236}">
                <a16:creationId xmlns:a16="http://schemas.microsoft.com/office/drawing/2014/main" id="{50B84B80-7103-52B4-17ED-C9392392B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903" y="1710186"/>
            <a:ext cx="3836193" cy="171881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DFD1BD3A-FD69-06AE-6854-9BE044036B36}"/>
              </a:ext>
            </a:extLst>
          </p:cNvPr>
          <p:cNvSpPr txBox="1"/>
          <p:nvPr/>
        </p:nvSpPr>
        <p:spPr>
          <a:xfrm>
            <a:off x="2614612" y="3429000"/>
            <a:ext cx="7429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>
                <a:solidFill>
                  <a:srgbClr val="011893"/>
                </a:solidFill>
              </a:rPr>
              <a:t>TECHNICAL GROUP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41E2918-BA9C-D5D2-BB61-8512B89DD360}"/>
              </a:ext>
            </a:extLst>
          </p:cNvPr>
          <p:cNvSpPr txBox="1"/>
          <p:nvPr/>
        </p:nvSpPr>
        <p:spPr>
          <a:xfrm>
            <a:off x="5929313" y="5386388"/>
            <a:ext cx="4114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/>
              <a:t>Thanks for </a:t>
            </a:r>
            <a:r>
              <a:rPr lang="it-IT" sz="2000" dirty="0" err="1"/>
              <a:t>your</a:t>
            </a:r>
            <a:r>
              <a:rPr lang="it-IT" sz="2000" dirty="0"/>
              <a:t> </a:t>
            </a:r>
            <a:r>
              <a:rPr lang="it-IT" sz="2000" dirty="0" err="1"/>
              <a:t>attention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1811256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68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Riccardo Pasolini</dc:creator>
  <cp:lastModifiedBy>Carly Haines</cp:lastModifiedBy>
  <cp:revision>2</cp:revision>
  <dcterms:created xsi:type="dcterms:W3CDTF">2024-09-05T16:28:53Z</dcterms:created>
  <dcterms:modified xsi:type="dcterms:W3CDTF">2024-09-06T06:45:40Z</dcterms:modified>
</cp:coreProperties>
</file>